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324" r:id="rId4"/>
    <p:sldId id="330" r:id="rId5"/>
    <p:sldId id="331" r:id="rId6"/>
    <p:sldId id="332" r:id="rId7"/>
    <p:sldId id="333" r:id="rId8"/>
    <p:sldId id="334" r:id="rId9"/>
    <p:sldId id="335" r:id="rId10"/>
    <p:sldId id="336" r:id="rId11"/>
    <p:sldId id="337" r:id="rId12"/>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llemlayout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p:cViewPr varScale="1">
        <p:scale>
          <a:sx n="150" d="100"/>
          <a:sy n="150" d="100"/>
        </p:scale>
        <p:origin x="2028"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 Jamili" userId="ff6938fd66f8434c" providerId="LiveId" clId="{877961A2-9519-4FEF-B533-A9E6BB6CD09B}"/>
    <pc:docChg chg="undo custSel modSld">
      <pc:chgData name="Ali Jamili" userId="ff6938fd66f8434c" providerId="LiveId" clId="{877961A2-9519-4FEF-B533-A9E6BB6CD09B}" dt="2026-05-20T18:07:54.440" v="948" actId="26606"/>
      <pc:docMkLst>
        <pc:docMk/>
      </pc:docMkLst>
      <pc:sldChg chg="addSp delSp modSp mod">
        <pc:chgData name="Ali Jamili" userId="ff6938fd66f8434c" providerId="LiveId" clId="{877961A2-9519-4FEF-B533-A9E6BB6CD09B}" dt="2026-05-20T18:07:54.440" v="948" actId="26606"/>
        <pc:sldMkLst>
          <pc:docMk/>
          <pc:sldMk cId="918357923" sldId="256"/>
        </pc:sldMkLst>
        <pc:spChg chg="mod">
          <ac:chgData name="Ali Jamili" userId="ff6938fd66f8434c" providerId="LiveId" clId="{877961A2-9519-4FEF-B533-A9E6BB6CD09B}" dt="2026-05-20T18:07:54.440" v="948" actId="26606"/>
          <ac:spMkLst>
            <pc:docMk/>
            <pc:sldMk cId="918357923" sldId="256"/>
            <ac:spMk id="2" creationId="{E7DF015C-499E-536A-C08E-F903732DED19}"/>
          </ac:spMkLst>
        </pc:spChg>
        <pc:spChg chg="mod">
          <ac:chgData name="Ali Jamili" userId="ff6938fd66f8434c" providerId="LiveId" clId="{877961A2-9519-4FEF-B533-A9E6BB6CD09B}" dt="2026-05-20T18:07:54.440" v="948" actId="26606"/>
          <ac:spMkLst>
            <pc:docMk/>
            <pc:sldMk cId="918357923" sldId="256"/>
            <ac:spMk id="3" creationId="{1B2CE1EF-5569-E874-5D7D-D329B662F78F}"/>
          </ac:spMkLst>
        </pc:spChg>
        <pc:spChg chg="add del">
          <ac:chgData name="Ali Jamili" userId="ff6938fd66f8434c" providerId="LiveId" clId="{877961A2-9519-4FEF-B533-A9E6BB6CD09B}" dt="2026-05-20T18:07:54.440" v="948" actId="26606"/>
          <ac:spMkLst>
            <pc:docMk/>
            <pc:sldMk cId="918357923" sldId="256"/>
            <ac:spMk id="21" creationId="{E91DC736-0EF8-4F87-9146-EBF1D2EE4D3D}"/>
          </ac:spMkLst>
        </pc:spChg>
        <pc:spChg chg="add del">
          <ac:chgData name="Ali Jamili" userId="ff6938fd66f8434c" providerId="LiveId" clId="{877961A2-9519-4FEF-B533-A9E6BB6CD09B}" dt="2026-05-20T18:07:54.440" v="948" actId="26606"/>
          <ac:spMkLst>
            <pc:docMk/>
            <pc:sldMk cId="918357923" sldId="256"/>
            <ac:spMk id="23" creationId="{097CD68E-23E3-4007-8847-CD0944C4F7BE}"/>
          </ac:spMkLst>
        </pc:spChg>
        <pc:spChg chg="add del">
          <ac:chgData name="Ali Jamili" userId="ff6938fd66f8434c" providerId="LiveId" clId="{877961A2-9519-4FEF-B533-A9E6BB6CD09B}" dt="2026-05-20T18:07:54.440" v="948" actId="26606"/>
          <ac:spMkLst>
            <pc:docMk/>
            <pc:sldMk cId="918357923" sldId="256"/>
            <ac:spMk id="25" creationId="{AF2F604E-43BE-4DC3-B983-E071523364F8}"/>
          </ac:spMkLst>
        </pc:spChg>
        <pc:spChg chg="add del">
          <ac:chgData name="Ali Jamili" userId="ff6938fd66f8434c" providerId="LiveId" clId="{877961A2-9519-4FEF-B533-A9E6BB6CD09B}" dt="2026-05-20T18:07:54.440" v="948" actId="26606"/>
          <ac:spMkLst>
            <pc:docMk/>
            <pc:sldMk cId="918357923" sldId="256"/>
            <ac:spMk id="27" creationId="{08C9B587-E65E-4B52-B37C-ABEBB6E87928}"/>
          </ac:spMkLst>
        </pc:spChg>
        <pc:spChg chg="add del">
          <ac:chgData name="Ali Jamili" userId="ff6938fd66f8434c" providerId="LiveId" clId="{877961A2-9519-4FEF-B533-A9E6BB6CD09B}" dt="2026-05-20T18:07:50.102" v="947" actId="26606"/>
          <ac:spMkLst>
            <pc:docMk/>
            <pc:sldMk cId="918357923" sldId="256"/>
            <ac:spMk id="29" creationId="{8A94871E-96FC-4ADE-815B-41A636E34F1A}"/>
          </ac:spMkLst>
        </pc:spChg>
        <pc:spChg chg="add del">
          <ac:chgData name="Ali Jamili" userId="ff6938fd66f8434c" providerId="LiveId" clId="{877961A2-9519-4FEF-B533-A9E6BB6CD09B}" dt="2026-05-20T18:07:50.102" v="947" actId="26606"/>
          <ac:spMkLst>
            <pc:docMk/>
            <pc:sldMk cId="918357923" sldId="256"/>
            <ac:spMk id="30" creationId="{3FCFB1DE-0B7E-48CC-BA90-B2AB0889F9D6}"/>
          </ac:spMkLst>
        </pc:spChg>
        <pc:spChg chg="add">
          <ac:chgData name="Ali Jamili" userId="ff6938fd66f8434c" providerId="LiveId" clId="{877961A2-9519-4FEF-B533-A9E6BB6CD09B}" dt="2026-05-20T18:07:54.440" v="948" actId="26606"/>
          <ac:spMkLst>
            <pc:docMk/>
            <pc:sldMk cId="918357923" sldId="256"/>
            <ac:spMk id="31" creationId="{9B7AD9F6-8CE7-4299-8FC6-328F4DCD3FF9}"/>
          </ac:spMkLst>
        </pc:spChg>
        <pc:spChg chg="add del">
          <ac:chgData name="Ali Jamili" userId="ff6938fd66f8434c" providerId="LiveId" clId="{877961A2-9519-4FEF-B533-A9E6BB6CD09B}" dt="2026-05-20T18:07:37.527" v="943" actId="26606"/>
          <ac:spMkLst>
            <pc:docMk/>
            <pc:sldMk cId="918357923" sldId="256"/>
            <ac:spMk id="32" creationId="{ECC07320-C2CA-4E29-8481-9D9E143C7788}"/>
          </ac:spMkLst>
        </pc:spChg>
        <pc:spChg chg="add">
          <ac:chgData name="Ali Jamili" userId="ff6938fd66f8434c" providerId="LiveId" clId="{877961A2-9519-4FEF-B533-A9E6BB6CD09B}" dt="2026-05-20T18:07:54.440" v="948" actId="26606"/>
          <ac:spMkLst>
            <pc:docMk/>
            <pc:sldMk cId="918357923" sldId="256"/>
            <ac:spMk id="33" creationId="{F49775AF-8896-43EE-92C6-83497D6DC56F}"/>
          </ac:spMkLst>
        </pc:spChg>
        <pc:spChg chg="add del">
          <ac:chgData name="Ali Jamili" userId="ff6938fd66f8434c" providerId="LiveId" clId="{877961A2-9519-4FEF-B533-A9E6BB6CD09B}" dt="2026-05-20T18:07:37.527" v="943" actId="26606"/>
          <ac:spMkLst>
            <pc:docMk/>
            <pc:sldMk cId="918357923" sldId="256"/>
            <ac:spMk id="34" creationId="{178FB36B-5BFE-42CA-BC60-1115E0D95EEC}"/>
          </ac:spMkLst>
        </pc:spChg>
        <pc:spChg chg="add del">
          <ac:chgData name="Ali Jamili" userId="ff6938fd66f8434c" providerId="LiveId" clId="{877961A2-9519-4FEF-B533-A9E6BB6CD09B}" dt="2026-05-20T18:07:40.512" v="945" actId="26606"/>
          <ac:spMkLst>
            <pc:docMk/>
            <pc:sldMk cId="918357923" sldId="256"/>
            <ac:spMk id="36" creationId="{70766076-46F5-42D5-A773-2B3BEF2B8B74}"/>
          </ac:spMkLst>
        </pc:spChg>
        <pc:spChg chg="add del">
          <ac:chgData name="Ali Jamili" userId="ff6938fd66f8434c" providerId="LiveId" clId="{877961A2-9519-4FEF-B533-A9E6BB6CD09B}" dt="2026-05-20T18:07:40.512" v="945" actId="26606"/>
          <ac:spMkLst>
            <pc:docMk/>
            <pc:sldMk cId="918357923" sldId="256"/>
            <ac:spMk id="37" creationId="{0DBF1ABE-8590-450D-BB49-BDDCCF3EEA9E}"/>
          </ac:spMkLst>
        </pc:spChg>
        <pc:spChg chg="add del">
          <ac:chgData name="Ali Jamili" userId="ff6938fd66f8434c" providerId="LiveId" clId="{877961A2-9519-4FEF-B533-A9E6BB6CD09B}" dt="2026-05-20T18:07:40.512" v="945" actId="26606"/>
          <ac:spMkLst>
            <pc:docMk/>
            <pc:sldMk cId="918357923" sldId="256"/>
            <ac:spMk id="38" creationId="{CB7B90D9-1EC2-4A12-B24A-342C1BCA2FA1}"/>
          </ac:spMkLst>
        </pc:spChg>
        <pc:spChg chg="add del">
          <ac:chgData name="Ali Jamili" userId="ff6938fd66f8434c" providerId="LiveId" clId="{877961A2-9519-4FEF-B533-A9E6BB6CD09B}" dt="2026-05-20T18:07:40.512" v="945" actId="26606"/>
          <ac:spMkLst>
            <pc:docMk/>
            <pc:sldMk cId="918357923" sldId="256"/>
            <ac:spMk id="39" creationId="{18D32C3D-8F76-4E99-BE56-0836CC38CC84}"/>
          </ac:spMkLst>
        </pc:spChg>
        <pc:picChg chg="add mod ord">
          <ac:chgData name="Ali Jamili" userId="ff6938fd66f8434c" providerId="LiveId" clId="{877961A2-9519-4FEF-B533-A9E6BB6CD09B}" dt="2026-05-20T18:07:54.440" v="948" actId="26606"/>
          <ac:picMkLst>
            <pc:docMk/>
            <pc:sldMk cId="918357923" sldId="256"/>
            <ac:picMk id="5" creationId="{19BDA8BF-34A2-BD28-6076-2F9A7BBCD401}"/>
          </ac:picMkLst>
        </pc:picChg>
        <pc:picChg chg="del">
          <ac:chgData name="Ali Jamili" userId="ff6938fd66f8434c" providerId="LiveId" clId="{877961A2-9519-4FEF-B533-A9E6BB6CD09B}" dt="2026-05-20T18:06:30.401" v="936" actId="478"/>
          <ac:picMkLst>
            <pc:docMk/>
            <pc:sldMk cId="918357923" sldId="256"/>
            <ac:picMk id="8" creationId="{76B8A0CB-7095-FB7D-38FF-6A9FA8F0F1BA}"/>
          </ac:picMkLst>
        </pc:picChg>
      </pc:sldChg>
      <pc:sldChg chg="modSp mod">
        <pc:chgData name="Ali Jamili" userId="ff6938fd66f8434c" providerId="LiveId" clId="{877961A2-9519-4FEF-B533-A9E6BB6CD09B}" dt="2026-05-14T15:02:16.141" v="171" actId="20577"/>
        <pc:sldMkLst>
          <pc:docMk/>
          <pc:sldMk cId="2970471633" sldId="324"/>
        </pc:sldMkLst>
        <pc:spChg chg="mod">
          <ac:chgData name="Ali Jamili" userId="ff6938fd66f8434c" providerId="LiveId" clId="{877961A2-9519-4FEF-B533-A9E6BB6CD09B}" dt="2026-05-14T15:02:16.141" v="171" actId="20577"/>
          <ac:spMkLst>
            <pc:docMk/>
            <pc:sldMk cId="2970471633" sldId="324"/>
            <ac:spMk id="3" creationId="{BA870756-193C-11C2-BCDB-83C290417BDE}"/>
          </ac:spMkLst>
        </pc:spChg>
      </pc:sldChg>
      <pc:sldChg chg="modSp mod">
        <pc:chgData name="Ali Jamili" userId="ff6938fd66f8434c" providerId="LiveId" clId="{877961A2-9519-4FEF-B533-A9E6BB6CD09B}" dt="2026-05-20T14:16:20.201" v="673" actId="20577"/>
        <pc:sldMkLst>
          <pc:docMk/>
          <pc:sldMk cId="2970471633" sldId="330"/>
        </pc:sldMkLst>
        <pc:spChg chg="mod">
          <ac:chgData name="Ali Jamili" userId="ff6938fd66f8434c" providerId="LiveId" clId="{877961A2-9519-4FEF-B533-A9E6BB6CD09B}" dt="2026-05-20T14:16:20.201" v="673" actId="20577"/>
          <ac:spMkLst>
            <pc:docMk/>
            <pc:sldMk cId="2970471633" sldId="330"/>
            <ac:spMk id="3" creationId="{BA870756-193C-11C2-BCDB-83C290417BDE}"/>
          </ac:spMkLst>
        </pc:spChg>
      </pc:sldChg>
      <pc:sldChg chg="modSp mod">
        <pc:chgData name="Ali Jamili" userId="ff6938fd66f8434c" providerId="LiveId" clId="{877961A2-9519-4FEF-B533-A9E6BB6CD09B}" dt="2026-05-20T14:12:30.998" v="448" actId="20577"/>
        <pc:sldMkLst>
          <pc:docMk/>
          <pc:sldMk cId="2970471633" sldId="331"/>
        </pc:sldMkLst>
        <pc:spChg chg="mod">
          <ac:chgData name="Ali Jamili" userId="ff6938fd66f8434c" providerId="LiveId" clId="{877961A2-9519-4FEF-B533-A9E6BB6CD09B}" dt="2026-05-20T14:12:30.998" v="448" actId="20577"/>
          <ac:spMkLst>
            <pc:docMk/>
            <pc:sldMk cId="2970471633" sldId="331"/>
            <ac:spMk id="3" creationId="{BA870756-193C-11C2-BCDB-83C290417BDE}"/>
          </ac:spMkLst>
        </pc:spChg>
      </pc:sldChg>
      <pc:sldChg chg="modSp mod">
        <pc:chgData name="Ali Jamili" userId="ff6938fd66f8434c" providerId="LiveId" clId="{877961A2-9519-4FEF-B533-A9E6BB6CD09B}" dt="2026-05-20T14:36:31.871" v="896" actId="27636"/>
        <pc:sldMkLst>
          <pc:docMk/>
          <pc:sldMk cId="2970471633" sldId="332"/>
        </pc:sldMkLst>
        <pc:spChg chg="mod">
          <ac:chgData name="Ali Jamili" userId="ff6938fd66f8434c" providerId="LiveId" clId="{877961A2-9519-4FEF-B533-A9E6BB6CD09B}" dt="2026-05-20T14:36:31.871" v="896" actId="27636"/>
          <ac:spMkLst>
            <pc:docMk/>
            <pc:sldMk cId="2970471633" sldId="332"/>
            <ac:spMk id="3" creationId="{BA870756-193C-11C2-BCDB-83C290417BDE}"/>
          </ac:spMkLst>
        </pc:spChg>
      </pc:sldChg>
      <pc:sldChg chg="modSp mod">
        <pc:chgData name="Ali Jamili" userId="ff6938fd66f8434c" providerId="LiveId" clId="{877961A2-9519-4FEF-B533-A9E6BB6CD09B}" dt="2026-05-20T14:13:23.750" v="516" actId="20577"/>
        <pc:sldMkLst>
          <pc:docMk/>
          <pc:sldMk cId="2970471633" sldId="333"/>
        </pc:sldMkLst>
        <pc:spChg chg="mod">
          <ac:chgData name="Ali Jamili" userId="ff6938fd66f8434c" providerId="LiveId" clId="{877961A2-9519-4FEF-B533-A9E6BB6CD09B}" dt="2026-05-20T14:13:23.750" v="516" actId="20577"/>
          <ac:spMkLst>
            <pc:docMk/>
            <pc:sldMk cId="2970471633" sldId="333"/>
            <ac:spMk id="3" creationId="{BA870756-193C-11C2-BCDB-83C290417BDE}"/>
          </ac:spMkLst>
        </pc:spChg>
      </pc:sldChg>
      <pc:sldChg chg="modSp mod">
        <pc:chgData name="Ali Jamili" userId="ff6938fd66f8434c" providerId="LiveId" clId="{877961A2-9519-4FEF-B533-A9E6BB6CD09B}" dt="2026-05-20T14:19:08.391" v="698" actId="20577"/>
        <pc:sldMkLst>
          <pc:docMk/>
          <pc:sldMk cId="2970471633" sldId="334"/>
        </pc:sldMkLst>
        <pc:spChg chg="mod">
          <ac:chgData name="Ali Jamili" userId="ff6938fd66f8434c" providerId="LiveId" clId="{877961A2-9519-4FEF-B533-A9E6BB6CD09B}" dt="2026-05-20T14:19:08.391" v="698" actId="20577"/>
          <ac:spMkLst>
            <pc:docMk/>
            <pc:sldMk cId="2970471633" sldId="334"/>
            <ac:spMk id="3" creationId="{BA870756-193C-11C2-BCDB-83C290417BDE}"/>
          </ac:spMkLst>
        </pc:spChg>
      </pc:sldChg>
      <pc:sldChg chg="modSp mod">
        <pc:chgData name="Ali Jamili" userId="ff6938fd66f8434c" providerId="LiveId" clId="{877961A2-9519-4FEF-B533-A9E6BB6CD09B}" dt="2026-05-20T14:25:26.485" v="881" actId="20577"/>
        <pc:sldMkLst>
          <pc:docMk/>
          <pc:sldMk cId="2970471633" sldId="335"/>
        </pc:sldMkLst>
        <pc:spChg chg="mod">
          <ac:chgData name="Ali Jamili" userId="ff6938fd66f8434c" providerId="LiveId" clId="{877961A2-9519-4FEF-B533-A9E6BB6CD09B}" dt="2026-05-20T14:25:26.485" v="881" actId="20577"/>
          <ac:spMkLst>
            <pc:docMk/>
            <pc:sldMk cId="2970471633" sldId="335"/>
            <ac:spMk id="3" creationId="{BA870756-193C-11C2-BCDB-83C290417BDE}"/>
          </ac:spMkLst>
        </pc:spChg>
      </pc:sldChg>
      <pc:sldChg chg="modSp mod">
        <pc:chgData name="Ali Jamili" userId="ff6938fd66f8434c" providerId="LiveId" clId="{877961A2-9519-4FEF-B533-A9E6BB6CD09B}" dt="2026-05-20T14:49:12.927" v="935" actId="20577"/>
        <pc:sldMkLst>
          <pc:docMk/>
          <pc:sldMk cId="2970471633" sldId="336"/>
        </pc:sldMkLst>
        <pc:spChg chg="mod">
          <ac:chgData name="Ali Jamili" userId="ff6938fd66f8434c" providerId="LiveId" clId="{877961A2-9519-4FEF-B533-A9E6BB6CD09B}" dt="2026-05-20T14:49:12.927" v="935" actId="20577"/>
          <ac:spMkLst>
            <pc:docMk/>
            <pc:sldMk cId="2970471633" sldId="336"/>
            <ac:spMk id="3" creationId="{BA870756-193C-11C2-BCDB-83C290417BDE}"/>
          </ac:spMkLst>
        </pc:spChg>
      </pc:sldChg>
      <pc:sldChg chg="modSp mod">
        <pc:chgData name="Ali Jamili" userId="ff6938fd66f8434c" providerId="LiveId" clId="{877961A2-9519-4FEF-B533-A9E6BB6CD09B}" dt="2026-05-20T14:16:32.829" v="685" actId="20577"/>
        <pc:sldMkLst>
          <pc:docMk/>
          <pc:sldMk cId="2970471633" sldId="337"/>
        </pc:sldMkLst>
        <pc:spChg chg="mod">
          <ac:chgData name="Ali Jamili" userId="ff6938fd66f8434c" providerId="LiveId" clId="{877961A2-9519-4FEF-B533-A9E6BB6CD09B}" dt="2026-05-20T14:16:32.829" v="685" actId="20577"/>
          <ac:spMkLst>
            <pc:docMk/>
            <pc:sldMk cId="2970471633" sldId="337"/>
            <ac:spMk id="3" creationId="{BA870756-193C-11C2-BCDB-83C290417BD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59248B-692B-474F-8F83-11DCA41A8668}" type="datetimeFigureOut">
              <a:rPr lang="en-DK" smtClean="0"/>
              <a:t>20/05/2026</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AE9A4B-66C1-4695-9CB8-3B9C513FA787}" type="slidenum">
              <a:rPr lang="en-DK" smtClean="0"/>
              <a:t>‹#›</a:t>
            </a:fld>
            <a:endParaRPr lang="en-DK"/>
          </a:p>
        </p:txBody>
      </p:sp>
    </p:spTree>
    <p:extLst>
      <p:ext uri="{BB962C8B-B14F-4D97-AF65-F5344CB8AC3E}">
        <p14:creationId xmlns:p14="http://schemas.microsoft.com/office/powerpoint/2010/main" val="133355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DK" dirty="0"/>
          </a:p>
        </p:txBody>
      </p:sp>
      <p:sp>
        <p:nvSpPr>
          <p:cNvPr id="4" name="Slide Number Placeholder 3"/>
          <p:cNvSpPr>
            <a:spLocks noGrp="1"/>
          </p:cNvSpPr>
          <p:nvPr>
            <p:ph type="sldNum" sz="quarter" idx="5"/>
          </p:nvPr>
        </p:nvSpPr>
        <p:spPr/>
        <p:txBody>
          <a:bodyPr/>
          <a:lstStyle/>
          <a:p>
            <a:fld id="{D0AE9A4B-66C1-4695-9CB8-3B9C513FA787}" type="slidenum">
              <a:rPr lang="en-DK" smtClean="0"/>
              <a:t>1</a:t>
            </a:fld>
            <a:endParaRPr lang="en-DK"/>
          </a:p>
        </p:txBody>
      </p:sp>
    </p:spTree>
    <p:extLst>
      <p:ext uri="{BB962C8B-B14F-4D97-AF65-F5344CB8AC3E}">
        <p14:creationId xmlns:p14="http://schemas.microsoft.com/office/powerpoint/2010/main" val="688077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90E093-71CE-3310-CA00-AFD6107FA19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709B7D4-8F51-0EDE-CBDD-4F0552B5BC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49B2D32-05F8-684C-C75A-1D0B8A133F48}"/>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CD69E225-6991-F8B7-A78A-2AB6DCA49A71}"/>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576CB06-ACF9-7A43-65DD-DAA2B7AE344D}"/>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505624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F4D40A-60B5-4470-1A68-61D50BEB8B88}"/>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E605BC4-6BD3-9F86-F649-73DBEC127E66}"/>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123975B2-9643-9D00-170A-48388C895806}"/>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F82E0CB0-97BF-9932-19EA-F623DA09F7CC}"/>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79DCA77-F99B-35A6-ADA7-DE653E453BA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72728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44D2EABB-F835-4E9F-F645-2ADA654851DB}"/>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D74D4A92-2636-A3F1-F23E-16C021CBF299}"/>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890EDDB-92B5-061B-9F2A-AC036776A4FF}"/>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B0658322-FCFB-D5FC-BAB6-3136548C6B8B}"/>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727E02CF-74AE-FA84-A530-7A1CF3ACD145}"/>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854100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D8241-DE04-C532-68A8-6F6F5A37AE3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C7A420D6-ED3B-2238-E42E-A594520AAC7F}"/>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FEF97CEE-4653-C265-5F19-DD60A9DC7A95}"/>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E67002E8-837A-8168-80AF-B53DAE32C15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377B396-68F5-EADD-A08E-72797C2032E8}"/>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30325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30EFBD-3651-A57A-B872-C9339F5DD91E}"/>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98CFD14-E347-935A-B7F1-DB21403FA32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3A4F1D7-DA74-A86F-3408-46FD3DCC646C}"/>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CF601225-F7F4-FBFB-3D36-F91F493EF958}"/>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5669B765-81D2-8072-A793-A3EB386ED1BC}"/>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6361248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E126CB-229A-2743-8151-C96B9B844ECA}"/>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112D819-2472-1CCD-61D4-96F4ACCF5A6E}"/>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7AC6197-3A1C-A288-D69A-EEE59F953036}"/>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1F3C3CF3-2062-0D42-5379-38AF11E86431}"/>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6" name="Pladsholder til sidefod 5">
            <a:extLst>
              <a:ext uri="{FF2B5EF4-FFF2-40B4-BE49-F238E27FC236}">
                <a16:creationId xmlns:a16="http://schemas.microsoft.com/office/drawing/2014/main" id="{79673533-A1AD-6B36-9E03-BD7E7920C86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392B8A4-153E-0177-ACBC-FFD7964EA7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067430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E1AD30-2329-605E-AD33-540B763F222A}"/>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5C12A25-5CC5-A0BA-1059-0E17E209EB7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86EA4515-5DFD-678B-0BF5-FABBEFB897B3}"/>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51F35F1-093B-A8BC-99C0-F3FA13C8A0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47891C7A-8884-14AD-26DA-8B07E98F26EA}"/>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C0E6E73-17C8-54CE-56B0-415D9B01B985}"/>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8" name="Pladsholder til sidefod 7">
            <a:extLst>
              <a:ext uri="{FF2B5EF4-FFF2-40B4-BE49-F238E27FC236}">
                <a16:creationId xmlns:a16="http://schemas.microsoft.com/office/drawing/2014/main" id="{53D41AE7-E092-CDEF-0F1D-293391927B05}"/>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202AECC2-9875-9D6F-4266-E0FC544C2ED4}"/>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364374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7790A1-FDB8-0EF7-0A1F-454600BF196D}"/>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8EDC88B3-9759-0F1B-02D4-B17D8A6BC98B}"/>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4" name="Pladsholder til sidefod 3">
            <a:extLst>
              <a:ext uri="{FF2B5EF4-FFF2-40B4-BE49-F238E27FC236}">
                <a16:creationId xmlns:a16="http://schemas.microsoft.com/office/drawing/2014/main" id="{44C4D8A2-6CDC-8464-7291-D7F05B26415E}"/>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BDA40E1-F2B5-E666-1120-E695658F4F8E}"/>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2731857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D79F452-BD52-8018-869C-E8249B19ECA9}"/>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3" name="Pladsholder til sidefod 2">
            <a:extLst>
              <a:ext uri="{FF2B5EF4-FFF2-40B4-BE49-F238E27FC236}">
                <a16:creationId xmlns:a16="http://schemas.microsoft.com/office/drawing/2014/main" id="{6D399952-17EB-A34E-E9AF-9A1A1A5C013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6AA120F6-D3FD-55A5-52D2-C2C00334B0B1}"/>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4021173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495EF5-2212-3021-B848-ED3E1E2C3E8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7C3BF74-7102-0EE4-6CA8-F048C4BF1F9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5CD5D8DB-2C9B-525E-AB99-90B64537D8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C6BD35D1-EC91-5BE9-BF54-A6217E54BB7A}"/>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6" name="Pladsholder til sidefod 5">
            <a:extLst>
              <a:ext uri="{FF2B5EF4-FFF2-40B4-BE49-F238E27FC236}">
                <a16:creationId xmlns:a16="http://schemas.microsoft.com/office/drawing/2014/main" id="{70933D31-960A-DC76-268D-3202136E74A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7509FDD-F414-2E16-5252-0DE4BAD45B19}"/>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931846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0A383B-DDA7-20B8-4E63-146FC22201E6}"/>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DB57C2E8-AB05-5E87-6747-BDDD95375B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450A5728-6465-E2A7-9B44-AB9F0E29AC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3B51072-47B2-203D-C258-66110A44CC69}"/>
              </a:ext>
            </a:extLst>
          </p:cNvPr>
          <p:cNvSpPr>
            <a:spLocks noGrp="1"/>
          </p:cNvSpPr>
          <p:nvPr>
            <p:ph type="dt" sz="half" idx="10"/>
          </p:nvPr>
        </p:nvSpPr>
        <p:spPr/>
        <p:txBody>
          <a:bodyPr/>
          <a:lstStyle/>
          <a:p>
            <a:fld id="{6398AE62-A175-4CD8-9167-C98AC7EC70F2}" type="datetimeFigureOut">
              <a:rPr lang="da-DK" smtClean="0"/>
              <a:t>20-05-2026</a:t>
            </a:fld>
            <a:endParaRPr lang="da-DK"/>
          </a:p>
        </p:txBody>
      </p:sp>
      <p:sp>
        <p:nvSpPr>
          <p:cNvPr id="6" name="Pladsholder til sidefod 5">
            <a:extLst>
              <a:ext uri="{FF2B5EF4-FFF2-40B4-BE49-F238E27FC236}">
                <a16:creationId xmlns:a16="http://schemas.microsoft.com/office/drawing/2014/main" id="{FFAA8D22-12EE-4DAE-4CF0-952D48A506E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F0EA07D-B87A-D944-1878-E75E90E86D1A}"/>
              </a:ext>
            </a:extLst>
          </p:cNvPr>
          <p:cNvSpPr>
            <a:spLocks noGrp="1"/>
          </p:cNvSpPr>
          <p:nvPr>
            <p:ph type="sldNum" sz="quarter" idx="12"/>
          </p:nvPr>
        </p:nvSpPr>
        <p:spPr/>
        <p:txBody>
          <a:bodyPr/>
          <a:lstStyle/>
          <a:p>
            <a:fld id="{2A833038-9DA2-4A95-BB6E-EB0846210F7B}" type="slidenum">
              <a:rPr lang="da-DK" smtClean="0"/>
              <a:t>‹#›</a:t>
            </a:fld>
            <a:endParaRPr lang="da-DK"/>
          </a:p>
        </p:txBody>
      </p:sp>
    </p:spTree>
    <p:extLst>
      <p:ext uri="{BB962C8B-B14F-4D97-AF65-F5344CB8AC3E}">
        <p14:creationId xmlns:p14="http://schemas.microsoft.com/office/powerpoint/2010/main" val="179434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C1656720-EA56-69F7-B6A7-52DDFC8CDC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4CDFC75A-8EC4-6E7F-3219-5AF43BD5C9B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349EED4-7628-898C-C212-03C0B655F2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6398AE62-A175-4CD8-9167-C98AC7EC70F2}" type="datetimeFigureOut">
              <a:rPr lang="da-DK" smtClean="0"/>
              <a:t>20-05-2026</a:t>
            </a:fld>
            <a:endParaRPr lang="da-DK"/>
          </a:p>
        </p:txBody>
      </p:sp>
      <p:sp>
        <p:nvSpPr>
          <p:cNvPr id="5" name="Pladsholder til sidefod 4">
            <a:extLst>
              <a:ext uri="{FF2B5EF4-FFF2-40B4-BE49-F238E27FC236}">
                <a16:creationId xmlns:a16="http://schemas.microsoft.com/office/drawing/2014/main" id="{192FBE89-307C-DF39-0522-807D3799B8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73F6BCF5-92CD-5225-E50F-957B6EE0DCD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A833038-9DA2-4A95-BB6E-EB0846210F7B}" type="slidenum">
              <a:rPr lang="da-DK" smtClean="0"/>
              <a:t>‹#›</a:t>
            </a:fld>
            <a:endParaRPr lang="da-DK"/>
          </a:p>
        </p:txBody>
      </p:sp>
    </p:spTree>
    <p:extLst>
      <p:ext uri="{BB962C8B-B14F-4D97-AF65-F5344CB8AC3E}">
        <p14:creationId xmlns:p14="http://schemas.microsoft.com/office/powerpoint/2010/main" val="205448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30">
            <a:extLst>
              <a:ext uri="{FF2B5EF4-FFF2-40B4-BE49-F238E27FC236}">
                <a16:creationId xmlns:a16="http://schemas.microsoft.com/office/drawing/2014/main" id="{9B7AD9F6-8CE7-4299-8FC6-328F4DCD3F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DF015C-499E-536A-C08E-F903732DED19}"/>
              </a:ext>
            </a:extLst>
          </p:cNvPr>
          <p:cNvSpPr>
            <a:spLocks noGrp="1"/>
          </p:cNvSpPr>
          <p:nvPr>
            <p:ph type="ctrTitle"/>
          </p:nvPr>
        </p:nvSpPr>
        <p:spPr>
          <a:xfrm>
            <a:off x="890338" y="640080"/>
            <a:ext cx="3734014" cy="3566160"/>
          </a:xfrm>
        </p:spPr>
        <p:txBody>
          <a:bodyPr anchor="b">
            <a:normAutofit/>
          </a:bodyPr>
          <a:lstStyle/>
          <a:p>
            <a:pPr algn="l"/>
            <a:r>
              <a:rPr lang="en-US" sz="5400" noProof="0"/>
              <a:t>From Idea</a:t>
            </a:r>
            <a:br>
              <a:rPr lang="en-US" sz="5400" noProof="0"/>
            </a:br>
            <a:r>
              <a:rPr lang="en-US" sz="5400" noProof="0"/>
              <a:t>to Website</a:t>
            </a:r>
          </a:p>
        </p:txBody>
      </p:sp>
      <p:sp>
        <p:nvSpPr>
          <p:cNvPr id="3" name="Undertitel 2">
            <a:extLst>
              <a:ext uri="{FF2B5EF4-FFF2-40B4-BE49-F238E27FC236}">
                <a16:creationId xmlns:a16="http://schemas.microsoft.com/office/drawing/2014/main" id="{1B2CE1EF-5569-E874-5D7D-D329B662F78F}"/>
              </a:ext>
            </a:extLst>
          </p:cNvPr>
          <p:cNvSpPr>
            <a:spLocks noGrp="1"/>
          </p:cNvSpPr>
          <p:nvPr>
            <p:ph type="subTitle" idx="1"/>
          </p:nvPr>
        </p:nvSpPr>
        <p:spPr>
          <a:xfrm>
            <a:off x="890339" y="4636008"/>
            <a:ext cx="3734014" cy="1572768"/>
          </a:xfrm>
        </p:spPr>
        <p:txBody>
          <a:bodyPr>
            <a:normAutofit/>
          </a:bodyPr>
          <a:lstStyle/>
          <a:p>
            <a:pPr algn="l"/>
            <a:r>
              <a:rPr lang="en-US" noProof="0"/>
              <a:t>A Step-by-Step Guide Using Claude AI &amp; cHosting</a:t>
            </a:r>
          </a:p>
        </p:txBody>
      </p:sp>
      <p:sp>
        <p:nvSpPr>
          <p:cNvPr id="33" name="sketchy line">
            <a:extLst>
              <a:ext uri="{FF2B5EF4-FFF2-40B4-BE49-F238E27FC236}">
                <a16:creationId xmlns:a16="http://schemas.microsoft.com/office/drawing/2014/main" id="{F49775AF-8896-43EE-92C6-83497D6DC5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0338" y="4409267"/>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19BDA8BF-34A2-BD28-6076-2F9A7BBCD401}"/>
              </a:ext>
            </a:extLst>
          </p:cNvPr>
          <p:cNvPicPr>
            <a:picLocks noChangeAspect="1"/>
          </p:cNvPicPr>
          <p:nvPr/>
        </p:nvPicPr>
        <p:blipFill>
          <a:blip r:embed="rId3">
            <a:extLst>
              <a:ext uri="{28A0092B-C50C-407E-A947-70E740481C1C}">
                <a14:useLocalDpi xmlns:a14="http://schemas.microsoft.com/office/drawing/2010/main" val="0"/>
              </a:ext>
            </a:extLst>
          </a:blip>
          <a:srcRect t="22180" r="-1" b="3046"/>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918357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Step 5: Build Your Webpage</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fontScale="92500" lnSpcReduction="20000"/>
          </a:bodyPr>
          <a:lstStyle/>
          <a:p>
            <a:r>
              <a:rPr lang="en-US" sz="1800" b="1" dirty="0"/>
              <a:t>Start with a Brief</a:t>
            </a:r>
          </a:p>
          <a:p>
            <a:pPr lvl="1"/>
            <a:r>
              <a:rPr lang="en-US" sz="1600" dirty="0"/>
              <a:t>Tell Claude your goals, target audience, and required pages. More detail = better result.</a:t>
            </a:r>
          </a:p>
          <a:p>
            <a:r>
              <a:rPr lang="en-US" sz="1800" b="1" dirty="0"/>
              <a:t>Let Claude Generate the Structure</a:t>
            </a:r>
          </a:p>
          <a:p>
            <a:pPr lvl="1"/>
            <a:r>
              <a:rPr lang="en-US" sz="1600" dirty="0"/>
              <a:t>Claude creates all HTML pages, a shared CSS stylesheet, and any PHP scripts (e.g. contact form).</a:t>
            </a:r>
          </a:p>
          <a:p>
            <a:r>
              <a:rPr lang="en-US" sz="1800" b="1" dirty="0"/>
              <a:t>Write in Plain Language what you </a:t>
            </a:r>
            <a:r>
              <a:rPr lang="en-US" sz="1800" b="1"/>
              <a:t>want different</a:t>
            </a:r>
            <a:endParaRPr lang="en-US" sz="1800" b="1" dirty="0"/>
          </a:p>
          <a:p>
            <a:pPr lvl="1"/>
            <a:r>
              <a:rPr lang="en-US" sz="1600" dirty="0"/>
              <a:t>Review the output and request changes: "Make the hero taller", "Use dark navy", "Add a testimonials section".</a:t>
            </a:r>
          </a:p>
          <a:p>
            <a:r>
              <a:rPr lang="en-US" sz="1800" b="1" dirty="0"/>
              <a:t>Test Locally</a:t>
            </a:r>
          </a:p>
          <a:p>
            <a:pPr lvl="1"/>
            <a:r>
              <a:rPr lang="en-US" sz="1600" dirty="0"/>
              <a:t>Open your HTML files in a browser before uploading. Check layout, all links, and the contact form.</a:t>
            </a:r>
          </a:p>
          <a:p>
            <a:r>
              <a:rPr lang="en-US" sz="1800" b="1" dirty="0"/>
              <a:t>Upload via cPanel File Manager</a:t>
            </a:r>
          </a:p>
          <a:p>
            <a:pPr lvl="1"/>
            <a:r>
              <a:rPr lang="en-US" sz="1600" dirty="0"/>
              <a:t>Log in to cPanel, open File Manager, navigate to /public_html/, and upload all your website files.</a:t>
            </a:r>
          </a:p>
          <a:p>
            <a:pPr lvl="1"/>
            <a:r>
              <a:rPr lang="en-US" sz="1600" dirty="0"/>
              <a:t>Or let Claude.ai use your username and password to do it (be sure to change your password afterwards)</a:t>
            </a:r>
          </a:p>
          <a:p>
            <a:r>
              <a:rPr lang="en-US" sz="1800" b="1" dirty="0"/>
              <a:t>12floors.com Result</a:t>
            </a:r>
          </a:p>
          <a:p>
            <a:pPr lvl="1"/>
            <a:r>
              <a:rPr lang="en-US" sz="1600" dirty="0"/>
              <a:t>4 pages, responsive design, PHP contact form, and all built with Claude for Windows in two days, not months.</a:t>
            </a:r>
          </a:p>
        </p:txBody>
      </p:sp>
    </p:spTree>
    <p:extLst>
      <p:ext uri="{BB962C8B-B14F-4D97-AF65-F5344CB8AC3E}">
        <p14:creationId xmlns:p14="http://schemas.microsoft.com/office/powerpoint/2010/main" val="2970471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You Are Ready to Launch!</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r>
              <a:rPr lang="en-US" sz="1800" b="1" dirty="0"/>
              <a:t>What You Have Built</a:t>
            </a:r>
          </a:p>
          <a:p>
            <a:pPr lvl="1"/>
            <a:r>
              <a:rPr lang="en-US" sz="1600" dirty="0"/>
              <a:t>A professional website, hosted on a live server, built with AI, and no developer required.</a:t>
            </a:r>
          </a:p>
          <a:p>
            <a:r>
              <a:rPr lang="en-US" sz="1800" b="1" dirty="0"/>
              <a:t>Your Toolkit</a:t>
            </a:r>
          </a:p>
          <a:p>
            <a:pPr lvl="1"/>
            <a:r>
              <a:rPr lang="en-US" sz="1600" dirty="0"/>
              <a:t>Claude for Windows (AI builder) + Visual Studio (editor) + cPanel File Manager (upload) + cHosting (server).</a:t>
            </a:r>
          </a:p>
          <a:p>
            <a:r>
              <a:rPr lang="en-US" sz="1800" b="1" dirty="0"/>
              <a:t>Ongoing Improvements</a:t>
            </a:r>
          </a:p>
          <a:p>
            <a:pPr lvl="1"/>
            <a:r>
              <a:rPr lang="en-US" sz="1600" dirty="0"/>
              <a:t>Claude for Windows is always available for new pages, design changes, content updates, and troubleshooting.</a:t>
            </a:r>
          </a:p>
          <a:p>
            <a:r>
              <a:rPr lang="en-US" sz="1800" b="1" dirty="0"/>
              <a:t>Inspiration</a:t>
            </a:r>
          </a:p>
          <a:p>
            <a:pPr lvl="1"/>
            <a:r>
              <a:rPr lang="en-US" sz="1600" dirty="0"/>
              <a:t>Visit 12floors.com to see a real-world example of what you can achieve with this exact workflow.</a:t>
            </a:r>
          </a:p>
        </p:txBody>
      </p:sp>
    </p:spTree>
    <p:extLst>
      <p:ext uri="{BB962C8B-B14F-4D97-AF65-F5344CB8AC3E}">
        <p14:creationId xmlns:p14="http://schemas.microsoft.com/office/powerpoint/2010/main" val="29704716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6F6630F9-0A43-884E-71E7-81CA696F5926}"/>
              </a:ext>
            </a:extLst>
          </p:cNvPr>
          <p:cNvSpPr>
            <a:spLocks noGrp="1"/>
          </p:cNvSpPr>
          <p:nvPr>
            <p:ph type="title"/>
          </p:nvPr>
        </p:nvSpPr>
        <p:spPr>
          <a:xfrm>
            <a:off x="686834" y="1153572"/>
            <a:ext cx="3200400" cy="4461163"/>
          </a:xfrm>
        </p:spPr>
        <p:txBody>
          <a:bodyPr>
            <a:normAutofit/>
          </a:bodyPr>
          <a:lstStyle/>
          <a:p>
            <a:r>
              <a:rPr lang="en-US" noProof="0">
                <a:solidFill>
                  <a:srgbClr val="FFFFFF"/>
                </a:solidFill>
              </a:rPr>
              <a:t>Sections</a:t>
            </a:r>
          </a:p>
        </p:txBody>
      </p:sp>
      <p:sp>
        <p:nvSpPr>
          <p:cNvPr id="27" name="Arc 26">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7" name="Pladsholder til indhold 6">
            <a:extLst>
              <a:ext uri="{FF2B5EF4-FFF2-40B4-BE49-F238E27FC236}">
                <a16:creationId xmlns:a16="http://schemas.microsoft.com/office/drawing/2014/main" id="{2497E683-029D-45AE-4812-A040D4DED108}"/>
              </a:ext>
            </a:extLst>
          </p:cNvPr>
          <p:cNvSpPr>
            <a:spLocks noGrp="1"/>
          </p:cNvSpPr>
          <p:nvPr>
            <p:ph idx="1"/>
          </p:nvPr>
        </p:nvSpPr>
        <p:spPr>
          <a:xfrm>
            <a:off x="4447308" y="591344"/>
            <a:ext cx="6906491" cy="5585619"/>
          </a:xfrm>
        </p:spPr>
        <p:txBody>
          <a:bodyPr anchor="ctr">
            <a:normAutofit fontScale="92500" lnSpcReduction="10000"/>
          </a:bodyPr>
          <a:lstStyle/>
          <a:p>
            <a:r>
              <a:rPr lang="en-US" sz="2200" dirty="0"/>
              <a:t>What Makes a Good Webpage?</a:t>
            </a:r>
          </a:p>
          <a:p>
            <a:r>
              <a:rPr lang="en-US" sz="2200" dirty="0"/>
              <a:t>Key Principles for a Successful Website</a:t>
            </a:r>
          </a:p>
          <a:p>
            <a:r>
              <a:rPr lang="en-US" sz="2200" dirty="0"/>
              <a:t>Claude.ai: Your AI Webpage Assistant</a:t>
            </a:r>
          </a:p>
          <a:p>
            <a:r>
              <a:rPr lang="en-US" sz="2200" dirty="0"/>
              <a:t>Step 1: Get Claude for Windows</a:t>
            </a:r>
          </a:p>
          <a:p>
            <a:r>
              <a:rPr lang="en-US" sz="2200" dirty="0"/>
              <a:t>Step 2: What You Need Installed</a:t>
            </a:r>
          </a:p>
          <a:p>
            <a:r>
              <a:rPr lang="en-US" sz="2200" dirty="0"/>
              <a:t>Step 3: Use Claude for Windows</a:t>
            </a:r>
          </a:p>
          <a:p>
            <a:r>
              <a:rPr lang="en-US" sz="2200" dirty="0"/>
              <a:t>Step 4: Choose a Web Hotel (Hosting)</a:t>
            </a:r>
          </a:p>
          <a:p>
            <a:r>
              <a:rPr lang="en-US" sz="2200" dirty="0"/>
              <a:t>Step 5: Build Your Webpage</a:t>
            </a:r>
          </a:p>
          <a:p>
            <a:r>
              <a:rPr lang="en-US" sz="2400" b="1" dirty="0"/>
              <a:t>You Are Ready to Launch!</a:t>
            </a:r>
          </a:p>
        </p:txBody>
      </p:sp>
    </p:spTree>
    <p:extLst>
      <p:ext uri="{BB962C8B-B14F-4D97-AF65-F5344CB8AC3E}">
        <p14:creationId xmlns:p14="http://schemas.microsoft.com/office/powerpoint/2010/main" val="3171114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What Makes a Good Webpage?</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fontScale="92500" lnSpcReduction="10000"/>
          </a:bodyPr>
          <a:lstStyle/>
          <a:p>
            <a:r>
              <a:rPr lang="en-US" sz="1800" b="1" dirty="0"/>
              <a:t>Clear Purpose</a:t>
            </a:r>
          </a:p>
          <a:p>
            <a:pPr lvl="1"/>
            <a:r>
              <a:rPr lang="en-US" sz="1600" dirty="0"/>
              <a:t>Every page should have one goal: inform or showcase offering to visitors.</a:t>
            </a:r>
          </a:p>
          <a:p>
            <a:r>
              <a:rPr lang="en-US" sz="1800" b="1" dirty="0"/>
              <a:t>Fast Loading</a:t>
            </a:r>
          </a:p>
          <a:p>
            <a:pPr lvl="1"/>
            <a:r>
              <a:rPr lang="en-US" sz="1600" dirty="0"/>
              <a:t>Users leave if a page takes more than 3 seconds. Optimize images and keep it clean of unnecessary information.</a:t>
            </a:r>
          </a:p>
          <a:p>
            <a:r>
              <a:rPr lang="en-US" sz="1800" b="1" dirty="0"/>
              <a:t>Mobile-Friendly Design</a:t>
            </a:r>
          </a:p>
          <a:p>
            <a:pPr lvl="1"/>
            <a:r>
              <a:rPr lang="en-US" sz="1600" dirty="0"/>
              <a:t>Over 60% of web traffic is mobile. Use responsive CSS layouts to help to see on phone, tablet and not just laptop.</a:t>
            </a:r>
          </a:p>
          <a:p>
            <a:r>
              <a:rPr lang="en-US" sz="1800" b="1" dirty="0"/>
              <a:t>Easy Navigation</a:t>
            </a:r>
          </a:p>
          <a:p>
            <a:pPr lvl="1"/>
            <a:r>
              <a:rPr lang="en-US" sz="1600" dirty="0"/>
              <a:t>Visitors should find what they need within 2 clicks. Use a clear menu structure.</a:t>
            </a:r>
          </a:p>
          <a:p>
            <a:r>
              <a:rPr lang="en-US" sz="1800" b="1" dirty="0"/>
              <a:t>Professional Appearance</a:t>
            </a:r>
          </a:p>
          <a:p>
            <a:pPr lvl="1"/>
            <a:r>
              <a:rPr lang="en-US" sz="1600" dirty="0"/>
              <a:t>Trust is built visually in the first 5 seconds. Consistent colors and fonts matter.</a:t>
            </a:r>
          </a:p>
          <a:p>
            <a:r>
              <a:rPr lang="en-US" sz="1800" b="1" dirty="0"/>
              <a:t>Relevant Content</a:t>
            </a:r>
          </a:p>
          <a:p>
            <a:pPr lvl="1"/>
            <a:r>
              <a:rPr lang="en-US" sz="1600" dirty="0"/>
              <a:t>Write for your audience. Clear headlines, short paragraphs, and a strong call to action.</a:t>
            </a:r>
          </a:p>
        </p:txBody>
      </p:sp>
    </p:spTree>
    <p:extLst>
      <p:ext uri="{BB962C8B-B14F-4D97-AF65-F5344CB8AC3E}">
        <p14:creationId xmlns:p14="http://schemas.microsoft.com/office/powerpoint/2010/main" val="29704716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Key Principles for a Successful Website</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lnSpcReduction="10000"/>
          </a:bodyPr>
          <a:lstStyle/>
          <a:p>
            <a:r>
              <a:rPr lang="en-US" sz="1800" b="1" dirty="0"/>
              <a:t>Keep It Simple</a:t>
            </a:r>
          </a:p>
          <a:p>
            <a:pPr lvl="1"/>
            <a:r>
              <a:rPr lang="en-US" sz="1600" dirty="0"/>
              <a:t>Less is more. One clean layout, 2-3 colors, readable fonts. Avoid clutter.</a:t>
            </a:r>
          </a:p>
          <a:p>
            <a:r>
              <a:rPr lang="en-US" sz="1800" b="1" dirty="0"/>
              <a:t>Know Your Audience</a:t>
            </a:r>
          </a:p>
          <a:p>
            <a:pPr lvl="1"/>
            <a:r>
              <a:rPr lang="en-US" sz="1600" dirty="0"/>
              <a:t>Define who visits and what they need. Design and content for them, not you.</a:t>
            </a:r>
          </a:p>
          <a:p>
            <a:r>
              <a:rPr lang="en-US" sz="1800" b="1" dirty="0"/>
              <a:t>Call to Action</a:t>
            </a:r>
          </a:p>
          <a:p>
            <a:pPr lvl="1"/>
            <a:r>
              <a:rPr lang="en-US" sz="1600" dirty="0"/>
              <a:t>Every page needs a next step: "Contact us", "Learn more", or "Get started".</a:t>
            </a:r>
          </a:p>
          <a:p>
            <a:r>
              <a:rPr lang="en-US" sz="1800" b="1" dirty="0"/>
              <a:t>SEO Basics</a:t>
            </a:r>
          </a:p>
          <a:p>
            <a:pPr lvl="1"/>
            <a:r>
              <a:rPr lang="en-US" sz="1600" dirty="0"/>
              <a:t>Use descriptive page titles, headings (H1/H2), and relevant keywords in your content.</a:t>
            </a:r>
          </a:p>
          <a:p>
            <a:r>
              <a:rPr lang="en-US" sz="1800" b="1" dirty="0"/>
              <a:t>Security (HTTPS)</a:t>
            </a:r>
          </a:p>
          <a:p>
            <a:pPr lvl="1"/>
            <a:r>
              <a:rPr lang="en-US" sz="1600" dirty="0"/>
              <a:t>Always use an SSL certificate. Modern browsers flag non-HTTPS sites as unsafe.</a:t>
            </a:r>
          </a:p>
          <a:p>
            <a:r>
              <a:rPr lang="en-US" sz="1800" b="1" dirty="0"/>
              <a:t>Stay Up to Date</a:t>
            </a:r>
          </a:p>
          <a:p>
            <a:pPr lvl="1"/>
            <a:r>
              <a:rPr lang="en-US" sz="1600" dirty="0"/>
              <a:t>Keep software current. Example: PHP 8.4 upgrade on May 26, 2026, so be ready.</a:t>
            </a:r>
          </a:p>
        </p:txBody>
      </p:sp>
    </p:spTree>
    <p:extLst>
      <p:ext uri="{BB962C8B-B14F-4D97-AF65-F5344CB8AC3E}">
        <p14:creationId xmlns:p14="http://schemas.microsoft.com/office/powerpoint/2010/main" val="2970471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Claude.ai: Your AI Webpage Assistant</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r>
              <a:rPr lang="en-US" sz="1800" b="1" dirty="0"/>
              <a:t>What is Claude?</a:t>
            </a:r>
          </a:p>
          <a:p>
            <a:pPr lvl="1"/>
            <a:r>
              <a:rPr lang="en-US" sz="1600" dirty="0"/>
              <a:t>An AI assistant that understands plain language and generates professional code and content.</a:t>
            </a:r>
          </a:p>
          <a:p>
            <a:r>
              <a:rPr lang="en-US" sz="1800" b="1" dirty="0"/>
              <a:t>Claude for Windows</a:t>
            </a:r>
          </a:p>
          <a:p>
            <a:pPr lvl="1"/>
            <a:r>
              <a:rPr lang="en-US" sz="1600" dirty="0"/>
              <a:t>The desktop app that lets Claude create and edit your website files directly on your computer. No coding skills required.</a:t>
            </a:r>
          </a:p>
          <a:p>
            <a:r>
              <a:rPr lang="en-US" sz="1800" b="1" dirty="0"/>
              <a:t>How it works</a:t>
            </a:r>
          </a:p>
          <a:p>
            <a:pPr lvl="1"/>
            <a:r>
              <a:rPr lang="en-US" sz="1600" dirty="0"/>
              <a:t>Describe what you want in plain language. Claude writes all the code for you.</a:t>
            </a:r>
          </a:p>
          <a:p>
            <a:r>
              <a:rPr lang="en-US" sz="1800" b="1" dirty="0"/>
              <a:t>Real Example</a:t>
            </a:r>
          </a:p>
          <a:p>
            <a:pPr lvl="1"/>
            <a:r>
              <a:rPr lang="en-US" sz="1600" dirty="0"/>
              <a:t>12floors.com was built entirely with Claude for Windows: 4 pages, responsive design and done in one day.</a:t>
            </a:r>
          </a:p>
          <a:p>
            <a:r>
              <a:rPr lang="en-US" sz="1800" b="1" dirty="0"/>
              <a:t>Works with Your Tools</a:t>
            </a:r>
          </a:p>
          <a:p>
            <a:pPr lvl="1"/>
            <a:r>
              <a:rPr lang="en-US" sz="1600" dirty="0"/>
              <a:t>Works with Visual Studio for editing, cPanel File Manager for uploading, and any hosting provider.</a:t>
            </a:r>
          </a:p>
        </p:txBody>
      </p:sp>
    </p:spTree>
    <p:extLst>
      <p:ext uri="{BB962C8B-B14F-4D97-AF65-F5344CB8AC3E}">
        <p14:creationId xmlns:p14="http://schemas.microsoft.com/office/powerpoint/2010/main" val="2970471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Step 1: Get Claude for Windows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fontScale="92500" lnSpcReduction="10000"/>
          </a:bodyPr>
          <a:lstStyle/>
          <a:p>
            <a:r>
              <a:rPr lang="en-US" sz="1800" b="1" dirty="0"/>
              <a:t>Download Claude for Windows</a:t>
            </a:r>
          </a:p>
          <a:p>
            <a:pPr lvl="1"/>
            <a:r>
              <a:rPr lang="en-US" sz="1600" dirty="0"/>
              <a:t>Go to claude.ai and click Download. Install it like any normal Windows program.</a:t>
            </a:r>
          </a:p>
          <a:p>
            <a:r>
              <a:rPr lang="en-US" sz="1800" b="1" dirty="0"/>
              <a:t>Sign In</a:t>
            </a:r>
          </a:p>
          <a:p>
            <a:pPr lvl="1"/>
            <a:r>
              <a:rPr lang="en-US" sz="1600" dirty="0"/>
              <a:t>Open the app and log in with your Claude account. Sign up first if you do not have one yet.</a:t>
            </a:r>
          </a:p>
          <a:p>
            <a:r>
              <a:rPr lang="en-US" sz="1800" b="1" dirty="0"/>
              <a:t>Create a Project</a:t>
            </a:r>
          </a:p>
          <a:p>
            <a:pPr lvl="1"/>
            <a:r>
              <a:rPr lang="en-US" sz="1600" dirty="0"/>
              <a:t>Inside Claude, create a new Project for your website. This keeps all your conversations in one place.</a:t>
            </a:r>
          </a:p>
          <a:p>
            <a:r>
              <a:rPr lang="en-US" sz="1800" b="1" dirty="0"/>
              <a:t>Open Your Website Folder</a:t>
            </a:r>
          </a:p>
          <a:p>
            <a:pPr lvl="1"/>
            <a:r>
              <a:rPr lang="en-US" sz="1600" dirty="0"/>
              <a:t>Tell Claude where your website files should be saved on your computer.</a:t>
            </a:r>
          </a:p>
          <a:p>
            <a:r>
              <a:rPr lang="en-US" sz="1800" b="1" dirty="0"/>
              <a:t>You Are Ready</a:t>
            </a:r>
          </a:p>
          <a:p>
            <a:pPr lvl="1"/>
            <a:r>
              <a:rPr lang="en-US" sz="1600" dirty="0"/>
              <a:t>Just describe what you want in plain language and Claude starts building your website for you.</a:t>
            </a:r>
          </a:p>
        </p:txBody>
      </p:sp>
    </p:spTree>
    <p:extLst>
      <p:ext uri="{BB962C8B-B14F-4D97-AF65-F5344CB8AC3E}">
        <p14:creationId xmlns:p14="http://schemas.microsoft.com/office/powerpoint/2010/main" val="2970471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Step 2: What You Need Installed</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a:bodyPr>
          <a:lstStyle/>
          <a:p>
            <a:r>
              <a:rPr lang="en-US" sz="1800" b="1" dirty="0"/>
              <a:t>Visual Studio</a:t>
            </a:r>
          </a:p>
          <a:p>
            <a:pPr lvl="1"/>
            <a:r>
              <a:rPr lang="en-US" sz="1600" dirty="0"/>
              <a:t>Free to download at visualstudio.microsoft.com (Community edition). Used to view and edit your website files.</a:t>
            </a:r>
          </a:p>
          <a:p>
            <a:r>
              <a:rPr lang="en-US" sz="1800" b="1" dirty="0"/>
              <a:t>Git</a:t>
            </a:r>
          </a:p>
          <a:p>
            <a:pPr lvl="1"/>
            <a:r>
              <a:rPr lang="en-US" sz="1600" dirty="0"/>
              <a:t>Free to download at git-scm.com. Lets you save and undo any change to your website files safely.</a:t>
            </a:r>
          </a:p>
          <a:p>
            <a:r>
              <a:rPr lang="en-US" sz="1800" b="1" dirty="0"/>
              <a:t>cPanel File Manager</a:t>
            </a:r>
          </a:p>
          <a:p>
            <a:pPr lvl="1"/>
            <a:r>
              <a:rPr lang="en-US" sz="1600" dirty="0"/>
              <a:t>Built into </a:t>
            </a:r>
            <a:r>
              <a:rPr lang="en-US" sz="1600" dirty="0" err="1"/>
              <a:t>cHosting</a:t>
            </a:r>
            <a:r>
              <a:rPr lang="en-US" sz="1600" dirty="0"/>
              <a:t>, and no download needed. Log in to cPanel and use File Manager to upload your website files. (You can get Claude.ai to do it, but it will need your username and password to do it).</a:t>
            </a:r>
          </a:p>
          <a:p>
            <a:r>
              <a:rPr lang="en-US" sz="1800" b="1" dirty="0"/>
              <a:t>Browser Preview in Visual Studio</a:t>
            </a:r>
          </a:p>
          <a:p>
            <a:pPr lvl="1"/>
            <a:r>
              <a:rPr lang="en-US" sz="1600" dirty="0"/>
              <a:t>Right-click any HTML file, choose Open With, and select Edge to see your page in a browser.</a:t>
            </a:r>
          </a:p>
        </p:txBody>
      </p:sp>
    </p:spTree>
    <p:extLst>
      <p:ext uri="{BB962C8B-B14F-4D97-AF65-F5344CB8AC3E}">
        <p14:creationId xmlns:p14="http://schemas.microsoft.com/office/powerpoint/2010/main" val="2970471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Step 3: Use Claude for Windows</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fontScale="92500" lnSpcReduction="10000"/>
          </a:bodyPr>
          <a:lstStyle/>
          <a:p>
            <a:r>
              <a:rPr lang="en-US" sz="1800" b="1" dirty="0"/>
              <a:t>Launch Claude for Windows</a:t>
            </a:r>
          </a:p>
          <a:p>
            <a:pPr lvl="1"/>
            <a:r>
              <a:rPr lang="en-US" sz="1600" dirty="0"/>
              <a:t>Open the app from your Start menu or Desktop shortcut. It opens like any normal program.</a:t>
            </a:r>
          </a:p>
          <a:p>
            <a:r>
              <a:rPr lang="en-US" sz="1800" b="1" dirty="0"/>
              <a:t>Describe Your Website</a:t>
            </a:r>
          </a:p>
          <a:p>
            <a:pPr lvl="1"/>
            <a:r>
              <a:rPr lang="en-US" sz="1600" dirty="0"/>
              <a:t>Use plain language: "Create a professional website for a consulting firm called 12 Floors with pages: Home, About, Services, Insights, and Contact."</a:t>
            </a:r>
          </a:p>
          <a:p>
            <a:r>
              <a:rPr lang="en-US" sz="1800" b="1" dirty="0"/>
              <a:t>Claude Builds the Files</a:t>
            </a:r>
          </a:p>
          <a:p>
            <a:pPr lvl="1"/>
            <a:r>
              <a:rPr lang="en-US" sz="1600" dirty="0"/>
              <a:t>Claude creates all HTML pages, CSS stylesheets, and PHP scripts automatically.</a:t>
            </a:r>
          </a:p>
          <a:p>
            <a:r>
              <a:rPr lang="en-US" sz="1800" b="1" dirty="0"/>
              <a:t>Review Before Confirming</a:t>
            </a:r>
          </a:p>
          <a:p>
            <a:pPr lvl="1"/>
            <a:r>
              <a:rPr lang="en-US" sz="1600" dirty="0"/>
              <a:t>Claude shows you what it plans to do. You approve each action, and nothing happens without your OK.</a:t>
            </a:r>
          </a:p>
          <a:p>
            <a:r>
              <a:rPr lang="en-US" sz="1800" b="1" dirty="0"/>
              <a:t>Write in Plain Language what you want different</a:t>
            </a:r>
          </a:p>
          <a:p>
            <a:pPr lvl="1"/>
            <a:r>
              <a:rPr lang="en-US" sz="1600" dirty="0"/>
              <a:t>Ask for changes in plain language: "Make the header darker", "Add a contact form", "Change font to Arial".</a:t>
            </a:r>
          </a:p>
          <a:p>
            <a:r>
              <a:rPr lang="en-US" sz="1800" b="1" dirty="0"/>
              <a:t>Open in Visual Studio</a:t>
            </a:r>
          </a:p>
          <a:p>
            <a:pPr lvl="1"/>
            <a:r>
              <a:rPr lang="en-US" sz="1600" dirty="0"/>
              <a:t>Use Visual Studio to browse your files, preview pages, and spot any layout issues.</a:t>
            </a:r>
          </a:p>
        </p:txBody>
      </p:sp>
    </p:spTree>
    <p:extLst>
      <p:ext uri="{BB962C8B-B14F-4D97-AF65-F5344CB8AC3E}">
        <p14:creationId xmlns:p14="http://schemas.microsoft.com/office/powerpoint/2010/main" val="29704716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E2DCBC4-FFD7-8CB4-3281-44CFF707322B}"/>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FBC68F4-9057-3974-F707-8BC1939726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86877E40-9B1C-32E3-90C5-38A67399B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8209" y="0"/>
            <a:ext cx="11167447" cy="2018806"/>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2" name="Rectangle 11">
            <a:extLst>
              <a:ext uri="{FF2B5EF4-FFF2-40B4-BE49-F238E27FC236}">
                <a16:creationId xmlns:a16="http://schemas.microsoft.com/office/drawing/2014/main" id="{5F1BAC30-8FDA-BEA3-CB32-9989EE6EC8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AF4D50C0-386F-B684-E35A-B1AF8B3282AB}"/>
              </a:ext>
            </a:extLst>
          </p:cNvPr>
          <p:cNvSpPr>
            <a:spLocks noGrp="1"/>
          </p:cNvSpPr>
          <p:nvPr>
            <p:ph type="title"/>
          </p:nvPr>
        </p:nvSpPr>
        <p:spPr>
          <a:xfrm>
            <a:off x="1115568" y="548640"/>
            <a:ext cx="10168128" cy="1179576"/>
          </a:xfrm>
        </p:spPr>
        <p:txBody>
          <a:bodyPr>
            <a:normAutofit/>
          </a:bodyPr>
          <a:lstStyle/>
          <a:p>
            <a:r>
              <a:rPr lang="en-US" sz="4000" dirty="0"/>
              <a:t>Step 4: Choose a Web Hotel (Hosting)</a:t>
            </a:r>
          </a:p>
        </p:txBody>
      </p:sp>
      <p:sp>
        <p:nvSpPr>
          <p:cNvPr id="14" name="Rectangle 13">
            <a:extLst>
              <a:ext uri="{FF2B5EF4-FFF2-40B4-BE49-F238E27FC236}">
                <a16:creationId xmlns:a16="http://schemas.microsoft.com/office/drawing/2014/main" id="{BF7FD45C-C901-70C6-4A6E-E76799F68D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8834" y="75895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Pladsholder til indhold 2">
            <a:extLst>
              <a:ext uri="{FF2B5EF4-FFF2-40B4-BE49-F238E27FC236}">
                <a16:creationId xmlns:a16="http://schemas.microsoft.com/office/drawing/2014/main" id="{BA870756-193C-11C2-BCDB-83C290417BDE}"/>
              </a:ext>
            </a:extLst>
          </p:cNvPr>
          <p:cNvSpPr>
            <a:spLocks noGrp="1"/>
          </p:cNvSpPr>
          <p:nvPr>
            <p:ph idx="1"/>
          </p:nvPr>
        </p:nvSpPr>
        <p:spPr>
          <a:xfrm>
            <a:off x="1115568" y="2481943"/>
            <a:ext cx="10168128" cy="3695020"/>
          </a:xfrm>
        </p:spPr>
        <p:txBody>
          <a:bodyPr>
            <a:normAutofit fontScale="92500" lnSpcReduction="20000"/>
          </a:bodyPr>
          <a:lstStyle/>
          <a:p>
            <a:r>
              <a:rPr lang="en-US" sz="1800" b="1" dirty="0"/>
              <a:t>What Is a Web Hotel (Hosting)?</a:t>
            </a:r>
          </a:p>
          <a:p>
            <a:pPr lvl="1"/>
            <a:r>
              <a:rPr lang="en-US" sz="1600" dirty="0"/>
              <a:t>A web hotel (hosting) stores your website files on a server so they are accessible 24/7 on the internet.</a:t>
            </a:r>
          </a:p>
          <a:p>
            <a:r>
              <a:rPr lang="en-US" sz="1800" b="1" dirty="0"/>
              <a:t>What You Need</a:t>
            </a:r>
          </a:p>
          <a:p>
            <a:pPr lvl="1"/>
            <a:r>
              <a:rPr lang="en-US" sz="1600" dirty="0"/>
              <a:t>A domain name (e.g. 12floors.com) + a hosting package. Many providers bundle both together.</a:t>
            </a:r>
          </a:p>
          <a:p>
            <a:r>
              <a:rPr lang="en-US" sz="1800" b="1" dirty="0"/>
              <a:t>cHosting Example</a:t>
            </a:r>
          </a:p>
          <a:p>
            <a:pPr lvl="1"/>
            <a:r>
              <a:rPr lang="en-US" sz="1600" dirty="0"/>
              <a:t>Bronze Webhotel at chosting.dk from 22 DKK/month. Includes cPanel, FTP, PHP 8.4, and email accounts.</a:t>
            </a:r>
          </a:p>
          <a:p>
            <a:r>
              <a:rPr lang="en-US" sz="1800" b="1" dirty="0"/>
              <a:t>What You Need to Log In</a:t>
            </a:r>
          </a:p>
          <a:p>
            <a:pPr lvl="1"/>
            <a:r>
              <a:rPr lang="en-US" sz="1600" dirty="0"/>
              <a:t>Your cPanel username and password from cHosting. You will find these in your welcome email from them.</a:t>
            </a:r>
          </a:p>
          <a:p>
            <a:r>
              <a:rPr lang="en-US" sz="1800" b="1" dirty="0"/>
              <a:t>Check Your cPanel</a:t>
            </a:r>
          </a:p>
          <a:p>
            <a:pPr lvl="1"/>
            <a:r>
              <a:rPr lang="en-US" sz="1600" dirty="0"/>
              <a:t>Log in to cPanel and confirm your account is active. You should see File Manager and a /public_html/ folder ready to use.</a:t>
            </a:r>
          </a:p>
        </p:txBody>
      </p:sp>
    </p:spTree>
    <p:extLst>
      <p:ext uri="{BB962C8B-B14F-4D97-AF65-F5344CB8AC3E}">
        <p14:creationId xmlns:p14="http://schemas.microsoft.com/office/powerpoint/2010/main" val="2970471633"/>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11167</TotalTime>
  <Words>1284</Words>
  <Application>Microsoft Office PowerPoint</Application>
  <PresentationFormat>Widescreen</PresentationFormat>
  <Paragraphs>117</Paragraphs>
  <Slides>11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Aptos</vt:lpstr>
      <vt:lpstr>Aptos Display</vt:lpstr>
      <vt:lpstr>Arial</vt:lpstr>
      <vt:lpstr>Calibri</vt:lpstr>
      <vt:lpstr>Office-tema</vt:lpstr>
      <vt:lpstr>From Idea to Website</vt:lpstr>
      <vt:lpstr>Sections</vt:lpstr>
      <vt:lpstr>What Makes a Good Webpage?</vt:lpstr>
      <vt:lpstr>Key Principles for a Successful Website</vt:lpstr>
      <vt:lpstr>Claude.ai: Your AI Webpage Assistant</vt:lpstr>
      <vt:lpstr>Step 1: Get Claude for Windows</vt:lpstr>
      <vt:lpstr>Step 2: What You Need Installed</vt:lpstr>
      <vt:lpstr>Step 3: Use Claude for Windows</vt:lpstr>
      <vt:lpstr>Step 4: Choose a Web Hotel (Hosting)</vt:lpstr>
      <vt:lpstr>Step 5: Build Your Webpage</vt:lpstr>
      <vt:lpstr>You Are Ready to Launch!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Ali Jamili</dc:creator>
  <cp:lastModifiedBy>Ali Jamili</cp:lastModifiedBy>
  <cp:revision>99</cp:revision>
  <dcterms:created xsi:type="dcterms:W3CDTF">2026-01-28T19:56:17Z</dcterms:created>
  <dcterms:modified xsi:type="dcterms:W3CDTF">2026-05-20T18:07:56Z</dcterms:modified>
</cp:coreProperties>
</file>